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4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933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91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470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158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6886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9065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332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9043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252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7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6722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231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47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4282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7415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148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218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12/4/2018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70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4114" y="1227391"/>
            <a:ext cx="9182945" cy="4278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Программа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ngsuh" pitchFamily="18" charset="-127"/>
              <a:ea typeface="Gungsuh" pitchFamily="18" charset="-127"/>
              <a:cs typeface="Aharoni" pitchFamily="2" charset="-79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кандидата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на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пост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председателя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Совета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обучающихся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ngsuh" pitchFamily="18" charset="-127"/>
              <a:ea typeface="Gungsuh" pitchFamily="18" charset="-127"/>
              <a:cs typeface="Aharoni" pitchFamily="2" charset="-79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ФГБОУ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ВО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ЧГМА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Климович Кирилла Ивановича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ngsuh" pitchFamily="18" charset="-127"/>
              <a:ea typeface="Gungsuh" pitchFamily="18" charset="-127"/>
              <a:cs typeface="Aharoni" pitchFamily="2" charset="-79"/>
            </a:endParaRP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smalog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6" y="0"/>
            <a:ext cx="2249301" cy="20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3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575" y="698837"/>
            <a:ext cx="7007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наличии энтузиазма вы можете достичь всего. Энтузиазм — это блеск ваших глаз, стремительность походки, крепость рукопожатия, непреодолимый прилив энергии и воли для претворения в жизнь ваших идей. Энтузиазм — краеугольный камень всего прогресса! Только с ним возможен успех. Без него у вас есть только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возможности» .                                                   </a:t>
            </a:r>
          </a:p>
          <a:p>
            <a:pPr algn="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Генри Форд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462" y="784588"/>
            <a:ext cx="3043783" cy="40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2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Автобиография: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8" y="2161495"/>
            <a:ext cx="11215688" cy="3871912"/>
          </a:xfrm>
        </p:spPr>
        <p:txBody>
          <a:bodyPr>
            <a:noAutofit/>
          </a:bodyPr>
          <a:lstStyle/>
          <a:p>
            <a:r>
              <a:rPr lang="ru-RU" sz="2400" b="1" dirty="0"/>
              <a:t>Ф.И.О. Климович Кирилл </a:t>
            </a:r>
            <a:r>
              <a:rPr lang="ru-RU" sz="2400" b="1" dirty="0" smtClean="0"/>
              <a:t>Иванович </a:t>
            </a:r>
          </a:p>
          <a:p>
            <a:r>
              <a:rPr lang="ru-RU" sz="2400" b="1" dirty="0" smtClean="0"/>
              <a:t>Группа </a:t>
            </a:r>
            <a:r>
              <a:rPr lang="ru-RU" sz="2400" b="1" dirty="0"/>
              <a:t>505 , факультет лечебный </a:t>
            </a:r>
          </a:p>
          <a:p>
            <a:pPr algn="just"/>
            <a:r>
              <a:rPr lang="ru-RU" sz="2400" b="1" dirty="0"/>
              <a:t>Родился 31 октября 1996 года. Место рождения: Читинская область, </a:t>
            </a:r>
            <a:r>
              <a:rPr lang="ru-RU" sz="2400" b="1" dirty="0" err="1"/>
              <a:t>Оловяннинский</a:t>
            </a:r>
            <a:r>
              <a:rPr lang="ru-RU" sz="2400" b="1" dirty="0"/>
              <a:t> район, ст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Безречная</a:t>
            </a:r>
            <a:r>
              <a:rPr lang="ru-RU" sz="2400" b="1" dirty="0"/>
              <a:t>. В 2013 окончил НОУ «Компьютерный колледж» по специальности Автоматизированные системы обработки информации. В 2014 многопрофильную гимназию № 12. Поступил на первый курс ЧГМА </a:t>
            </a:r>
            <a:r>
              <a:rPr lang="ru-RU" sz="2400" b="1" dirty="0" smtClean="0"/>
              <a:t>лечебного факультета. </a:t>
            </a:r>
            <a:r>
              <a:rPr lang="ru-RU" sz="2400" b="1" dirty="0" smtClean="0"/>
              <a:t>За время </a:t>
            </a:r>
            <a:r>
              <a:rPr lang="ru-RU" sz="2400" b="1" dirty="0" smtClean="0"/>
              <a:t>обучения </a:t>
            </a:r>
            <a:r>
              <a:rPr lang="ru-RU" sz="2400" b="1" dirty="0"/>
              <a:t>активно участвую </a:t>
            </a:r>
            <a:r>
              <a:rPr lang="ru-RU" sz="2400" b="1" dirty="0" smtClean="0"/>
              <a:t>во </a:t>
            </a:r>
            <a:r>
              <a:rPr lang="ru-RU" sz="2400" b="1" dirty="0" err="1" smtClean="0"/>
              <a:t>внеучебных</a:t>
            </a:r>
            <a:r>
              <a:rPr lang="ru-RU" sz="2400" b="1" dirty="0" smtClean="0"/>
              <a:t> мероприятиях </a:t>
            </a:r>
            <a:r>
              <a:rPr lang="ru-RU" sz="2400" b="1" dirty="0"/>
              <a:t>ВУЗа, </a:t>
            </a:r>
            <a:r>
              <a:rPr lang="ru-RU" sz="2400" b="1" dirty="0" smtClean="0"/>
              <a:t>а также регионального, всероссийского и международного </a:t>
            </a:r>
            <a:r>
              <a:rPr lang="ru-RU" sz="2400" b="1" dirty="0" smtClean="0"/>
              <a:t>уровнях. </a:t>
            </a:r>
            <a:r>
              <a:rPr lang="ru-RU" sz="2400" b="1" dirty="0" smtClean="0"/>
              <a:t>Занимаюсь </a:t>
            </a:r>
            <a:r>
              <a:rPr lang="ru-RU" sz="2400" b="1" dirty="0"/>
              <a:t>научной </a:t>
            </a:r>
            <a:r>
              <a:rPr lang="ru-RU" sz="2400" b="1" dirty="0" smtClean="0"/>
              <a:t>деятельностью </a:t>
            </a:r>
            <a:r>
              <a:rPr lang="ru-RU" sz="2400" b="1" dirty="0"/>
              <a:t>с момента поступления в академию и по сегодняшний день.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758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Программа: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6" y="2603500"/>
            <a:ext cx="10947490" cy="2177506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ru-RU" sz="2800" dirty="0" smtClean="0"/>
              <a:t>Основополагающие направления предвыборной программы базируются </a:t>
            </a:r>
            <a:r>
              <a:rPr lang="ru-RU" sz="2800" dirty="0" smtClean="0"/>
              <a:t>на </a:t>
            </a:r>
            <a:r>
              <a:rPr lang="ru-RU" sz="2800" dirty="0" smtClean="0"/>
              <a:t>стержневых</a:t>
            </a:r>
            <a:r>
              <a:rPr lang="ru-RU" sz="2800" dirty="0" smtClean="0"/>
              <a:t> </a:t>
            </a:r>
            <a:r>
              <a:rPr lang="ru-RU" sz="2800" dirty="0" smtClean="0"/>
              <a:t>принципах деятельности настоящего </a:t>
            </a:r>
            <a:r>
              <a:rPr lang="ru-RU" sz="2800" dirty="0" smtClean="0"/>
              <a:t>Совета обучающихся ФГБОУ ВО ЧГМА с учетом сохранения традиций и сформированных линий его развития</a:t>
            </a:r>
          </a:p>
          <a:p>
            <a:pPr algn="ctr"/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095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Программа сконцентрирована на решение наиболее актуальных задач: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62" y="2211614"/>
            <a:ext cx="11101388" cy="3416300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/>
              <a:t>Создать условия, необходимые для </a:t>
            </a:r>
            <a:r>
              <a:rPr lang="ru-RU" sz="2000" dirty="0" smtClean="0"/>
              <a:t>повышения продуктивности работы Совета обучающихся</a:t>
            </a:r>
            <a:r>
              <a:rPr lang="ru-RU" sz="2000" dirty="0" smtClean="0"/>
              <a:t>, а также </a:t>
            </a:r>
            <a:r>
              <a:rPr lang="ru-RU" sz="2000" dirty="0" smtClean="0"/>
              <a:t>условия, способствующие </a:t>
            </a:r>
            <a:r>
              <a:rPr lang="ru-RU" sz="2000" dirty="0" smtClean="0"/>
              <a:t>самореализации </a:t>
            </a:r>
            <a:r>
              <a:rPr lang="ru-RU" sz="2000" dirty="0" smtClean="0"/>
              <a:t>обучающихся </a:t>
            </a:r>
            <a:r>
              <a:rPr lang="ru-RU" sz="2000" dirty="0" smtClean="0"/>
              <a:t>и </a:t>
            </a:r>
            <a:r>
              <a:rPr lang="ru-RU" sz="2000" dirty="0" smtClean="0"/>
              <a:t>решению </a:t>
            </a:r>
            <a:r>
              <a:rPr lang="ru-RU" sz="2000" dirty="0" smtClean="0"/>
              <a:t>вопросов в различных сферах студенческой </a:t>
            </a:r>
            <a:r>
              <a:rPr lang="ru-RU" sz="2000" dirty="0" smtClean="0"/>
              <a:t>жизни.</a:t>
            </a:r>
            <a:endParaRPr lang="ru-RU" sz="2000" dirty="0"/>
          </a:p>
          <a:p>
            <a:pPr lvl="0" algn="just"/>
            <a:r>
              <a:rPr lang="ru-RU" sz="2000" dirty="0" smtClean="0"/>
              <a:t>Решить проблему с несоответствием системы </a:t>
            </a:r>
            <a:r>
              <a:rPr lang="ru-RU" sz="2000" dirty="0" smtClean="0"/>
              <a:t>студенческого самоуправления </a:t>
            </a:r>
            <a:r>
              <a:rPr lang="ru-RU" sz="2000" dirty="0" smtClean="0"/>
              <a:t> принципам преемственности («от курса к младшему курсу»), установить крепкую </a:t>
            </a:r>
            <a:r>
              <a:rPr lang="ru-RU" sz="2000" dirty="0" smtClean="0"/>
              <a:t>взаимосвязь студенческих </a:t>
            </a:r>
            <a:r>
              <a:rPr lang="ru-RU" sz="2000" dirty="0" smtClean="0"/>
              <a:t>сообществ (секторов, </a:t>
            </a:r>
            <a:r>
              <a:rPr lang="ru-RU" sz="2000" dirty="0" smtClean="0"/>
              <a:t>творческих </a:t>
            </a:r>
            <a:r>
              <a:rPr lang="ru-RU" sz="2000" dirty="0" smtClean="0"/>
              <a:t>коллективов, волонтерского движения), повысить мотивацию </a:t>
            </a:r>
            <a:r>
              <a:rPr lang="ru-RU" sz="2000" dirty="0" smtClean="0"/>
              <a:t>к организации и участию в студенческих </a:t>
            </a:r>
            <a:r>
              <a:rPr lang="ru-RU" sz="2000" dirty="0" smtClean="0"/>
              <a:t>сообществах и инициативах.</a:t>
            </a:r>
            <a:endParaRPr lang="ru-RU" sz="2000" dirty="0"/>
          </a:p>
          <a:p>
            <a:pPr algn="just"/>
            <a:r>
              <a:rPr lang="ru-RU" sz="2000" dirty="0" smtClean="0"/>
              <a:t>Установить тесное взаимодействие Совета обучающихся со студенческим </a:t>
            </a:r>
            <a:r>
              <a:rPr lang="ru-RU" sz="2000" dirty="0"/>
              <a:t>спортивным клубом </a:t>
            </a:r>
            <a:r>
              <a:rPr lang="ru-RU" sz="2000" dirty="0" smtClean="0"/>
              <a:t>ЧГМА «Бицепс» для развития и распространения спортивных мероприятий в целях </a:t>
            </a:r>
            <a:r>
              <a:rPr lang="ru-RU" sz="2000" dirty="0"/>
              <a:t>формирования у </a:t>
            </a:r>
            <a:r>
              <a:rPr lang="ru-RU" sz="2000" dirty="0" smtClean="0"/>
              <a:t>обучающихся мотивации к здоровому </a:t>
            </a:r>
            <a:r>
              <a:rPr lang="ru-RU" sz="2000" dirty="0"/>
              <a:t>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121857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87" y="2288766"/>
            <a:ext cx="11188744" cy="341630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/>
              <a:t>Включить в состав </a:t>
            </a:r>
            <a:r>
              <a:rPr lang="ru-RU" sz="2400" dirty="0" smtClean="0"/>
              <a:t>Совета </a:t>
            </a:r>
            <a:r>
              <a:rPr lang="ru-RU" sz="2400" dirty="0"/>
              <a:t>обучающихся ЧГМА </a:t>
            </a:r>
            <a:r>
              <a:rPr lang="ru-RU" sz="2400" dirty="0" smtClean="0"/>
              <a:t>представителей групп</a:t>
            </a:r>
            <a:r>
              <a:rPr lang="ru-RU" sz="2400" dirty="0" smtClean="0"/>
              <a:t>, курсов </a:t>
            </a:r>
            <a:r>
              <a:rPr lang="ru-RU" sz="2400" dirty="0" smtClean="0"/>
              <a:t>(членов) П</a:t>
            </a:r>
            <a:r>
              <a:rPr lang="ru-RU" sz="2400" dirty="0" smtClean="0"/>
              <a:t>рофсоюзной организации.</a:t>
            </a:r>
            <a:endParaRPr lang="ru-RU" sz="2400" dirty="0"/>
          </a:p>
          <a:p>
            <a:pPr lvl="0" algn="just"/>
            <a:r>
              <a:rPr lang="ru-RU" sz="2400" dirty="0" smtClean="0"/>
              <a:t>Поддерживать обучающихся </a:t>
            </a:r>
            <a:r>
              <a:rPr lang="ru-RU" sz="2400" dirty="0"/>
              <a:t>в реализации </a:t>
            </a:r>
            <a:r>
              <a:rPr lang="ru-RU" sz="2400" dirty="0" smtClean="0"/>
              <a:t>проектных инициатив ( в т.ч. социальном проектировании) и </a:t>
            </a:r>
            <a:r>
              <a:rPr lang="ru-RU" sz="2400" dirty="0"/>
              <a:t>оказывать необходимый уровень помощи для достижения </a:t>
            </a:r>
            <a:r>
              <a:rPr lang="ru-RU" sz="2400" dirty="0" smtClean="0"/>
              <a:t>положительного результата</a:t>
            </a:r>
            <a:r>
              <a:rPr lang="ru-RU" sz="2400" dirty="0"/>
              <a:t>.</a:t>
            </a:r>
          </a:p>
          <a:p>
            <a:pPr lvl="0" algn="just"/>
            <a:r>
              <a:rPr lang="ru-RU" sz="2400" dirty="0"/>
              <a:t>Организовать для </a:t>
            </a:r>
            <a:r>
              <a:rPr lang="ru-RU" sz="2400" dirty="0" smtClean="0"/>
              <a:t>студентов, ординаторов, аспирантов и членов профессорско-преподавательского состава обучающие занятия </a:t>
            </a:r>
            <a:r>
              <a:rPr lang="ru-RU" sz="2400" dirty="0"/>
              <a:t>по рекомендациям оформления </a:t>
            </a:r>
            <a:r>
              <a:rPr lang="ru-RU" sz="2400" dirty="0" smtClean="0"/>
              <a:t>мультимедиа-презентаций</a:t>
            </a:r>
            <a:r>
              <a:rPr lang="ru-RU" sz="24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200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5" y="2198551"/>
            <a:ext cx="11244263" cy="341630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/>
              <a:t>Создать </a:t>
            </a:r>
            <a:r>
              <a:rPr lang="ru-RU" sz="2400" dirty="0" err="1" smtClean="0"/>
              <a:t>блог</a:t>
            </a:r>
            <a:r>
              <a:rPr lang="ru-RU" sz="2400" dirty="0" smtClean="0"/>
              <a:t>/канал в </a:t>
            </a:r>
            <a:r>
              <a:rPr lang="ru-RU" sz="2400" dirty="0" smtClean="0"/>
              <a:t>информационной сети «</a:t>
            </a:r>
            <a:r>
              <a:rPr lang="en-US" sz="2400" dirty="0" smtClean="0"/>
              <a:t>Internet</a:t>
            </a:r>
            <a:r>
              <a:rPr lang="ru-RU" sz="2400" dirty="0" smtClean="0"/>
              <a:t>» (с использованием соц. Сетей, порталов)</a:t>
            </a:r>
            <a:r>
              <a:rPr lang="ru-RU" sz="2400" dirty="0" smtClean="0"/>
              <a:t> </a:t>
            </a:r>
            <a:r>
              <a:rPr lang="ru-RU" sz="2400" dirty="0"/>
              <a:t>для интерактивного обучения студентов, по предметам, вызывающим наибольшее затруднение.</a:t>
            </a:r>
          </a:p>
          <a:p>
            <a:pPr lvl="0" algn="just"/>
            <a:r>
              <a:rPr lang="ru-RU" sz="2400" dirty="0"/>
              <a:t>На сайте академии создать «банк лекций», который будет доступен для </a:t>
            </a:r>
            <a:r>
              <a:rPr lang="ru-RU" sz="2400" dirty="0" smtClean="0"/>
              <a:t>обучающихся </a:t>
            </a:r>
            <a:r>
              <a:rPr lang="ru-RU" sz="2400" dirty="0"/>
              <a:t>и преподавателей, не только в рамках академии, но и для представителей других ВУЗов.</a:t>
            </a:r>
          </a:p>
          <a:p>
            <a:pPr lvl="0" algn="just"/>
            <a:r>
              <a:rPr lang="ru-RU" sz="2400" dirty="0"/>
              <a:t>Выступить </a:t>
            </a:r>
            <a:r>
              <a:rPr lang="ru-RU" sz="2400" dirty="0" smtClean="0"/>
              <a:t>с </a:t>
            </a:r>
            <a:r>
              <a:rPr lang="ru-RU" sz="2400" dirty="0" smtClean="0"/>
              <a:t>инициативой создания </a:t>
            </a:r>
            <a:r>
              <a:rPr lang="ru-RU" sz="2400" dirty="0" smtClean="0"/>
              <a:t>«Аллеи отцов» </a:t>
            </a:r>
            <a:r>
              <a:rPr lang="ru-RU" sz="2400" dirty="0" smtClean="0"/>
              <a:t>под </a:t>
            </a:r>
            <a:r>
              <a:rPr lang="ru-RU" sz="2400" dirty="0" err="1" smtClean="0"/>
              <a:t>курацией</a:t>
            </a:r>
            <a:r>
              <a:rPr lang="ru-RU" sz="2400" dirty="0" smtClean="0"/>
              <a:t> </a:t>
            </a:r>
            <a:r>
              <a:rPr lang="ru-RU" sz="2400" dirty="0" smtClean="0"/>
              <a:t>активистов-волонтеров </a:t>
            </a:r>
            <a:r>
              <a:rPr lang="ru-RU" sz="2400" dirty="0" smtClean="0"/>
              <a:t>академии</a:t>
            </a:r>
            <a:r>
              <a:rPr lang="ru-RU" sz="2400" dirty="0" smtClean="0"/>
              <a:t> </a:t>
            </a:r>
            <a:r>
              <a:rPr lang="ru-RU" sz="2400" dirty="0" smtClean="0"/>
              <a:t>к </a:t>
            </a:r>
            <a:r>
              <a:rPr lang="ru-RU" sz="2400" dirty="0"/>
              <a:t>администрации города </a:t>
            </a:r>
            <a:r>
              <a:rPr lang="ru-RU" sz="2400" dirty="0" smtClean="0"/>
              <a:t>Чита.</a:t>
            </a:r>
            <a:endParaRPr lang="ru-RU" sz="24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8257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631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</TotalTime>
  <Words>353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Ион (конференц-зал)</vt:lpstr>
      <vt:lpstr>Натуральные материалы</vt:lpstr>
      <vt:lpstr>Слайд 1</vt:lpstr>
      <vt:lpstr>Слайд 2</vt:lpstr>
      <vt:lpstr>Автобиография:</vt:lpstr>
      <vt:lpstr>Программа: </vt:lpstr>
      <vt:lpstr>Программа сконцентрирована на решение наиболее актуальных задач: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ЕЕЕЕ</dc:creator>
  <cp:lastModifiedBy>1</cp:lastModifiedBy>
  <cp:revision>30</cp:revision>
  <dcterms:created xsi:type="dcterms:W3CDTF">2018-12-02T16:19:53Z</dcterms:created>
  <dcterms:modified xsi:type="dcterms:W3CDTF">2018-12-04T04:16:34Z</dcterms:modified>
</cp:coreProperties>
</file>